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59" r:id="rId5"/>
    <p:sldId id="261" r:id="rId6"/>
    <p:sldId id="260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3A0D6-2F92-4314-BE20-56FF50F4BFC7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CD462-A2B3-4B5D-913C-25CD5D8D8E5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</a:t>
            </a:r>
            <a:r>
              <a:rPr lang="nl-NL" baseline="0" dirty="0" smtClean="0"/>
              <a:t> je kunt BESPAREN!!! Hoeveel geld je dus overhoud als je het menu neemt </a:t>
            </a:r>
            <a:r>
              <a:rPr lang="nl-NL" baseline="0" dirty="0" err="1" smtClean="0"/>
              <a:t>ipv</a:t>
            </a:r>
            <a:r>
              <a:rPr lang="nl-NL" baseline="0" dirty="0" smtClean="0"/>
              <a:t> de losse onderdelen EN ijs 2,50 extra En frisdrank komt er nog bij!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06CB-ED63-4E08-A466-41A27795172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3B2F-CA34-4838-9EF0-6FDA975B8B20}" type="datetimeFigureOut">
              <a:rPr lang="nl-NL" smtClean="0"/>
              <a:t>7-10-2016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2BA2-9F78-4142-A99F-1D58645AF302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14600" y="304800"/>
            <a:ext cx="439306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herhalen les 3 voorbeeld toets som camping </a:t>
            </a:r>
          </a:p>
          <a:p>
            <a:endParaRPr lang="nl-NL" dirty="0"/>
          </a:p>
          <a:p>
            <a:r>
              <a:rPr lang="nl-NL" dirty="0" smtClean="0"/>
              <a:t>Campingsom les 3 vergeten te behandelen</a:t>
            </a:r>
          </a:p>
          <a:p>
            <a:r>
              <a:rPr lang="nl-NL" dirty="0" smtClean="0"/>
              <a:t>Valkuil les 3 som 5: Bloemen</a:t>
            </a:r>
          </a:p>
          <a:p>
            <a:endParaRPr lang="nl-NL" dirty="0"/>
          </a:p>
          <a:p>
            <a:r>
              <a:rPr lang="nl-NL" dirty="0" smtClean="0"/>
              <a:t>Getallen les 4</a:t>
            </a:r>
          </a:p>
          <a:p>
            <a:r>
              <a:rPr lang="nl-NL" dirty="0" smtClean="0"/>
              <a:t>Optellen en aftrekken in dagelijkse situaties </a:t>
            </a:r>
          </a:p>
          <a:p>
            <a:r>
              <a:rPr lang="nl-NL" dirty="0" smtClean="0"/>
              <a:t>Les 4: boodschappenlijst </a:t>
            </a:r>
          </a:p>
          <a:p>
            <a:r>
              <a:rPr lang="nl-NL" dirty="0" smtClean="0"/>
              <a:t>Bankafschrift </a:t>
            </a:r>
          </a:p>
          <a:p>
            <a:endParaRPr lang="nl-NL" dirty="0"/>
          </a:p>
          <a:p>
            <a:r>
              <a:rPr lang="nl-NL" dirty="0" smtClean="0"/>
              <a:t>Voorbeeld examensom 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524000" y="228601"/>
            <a:ext cx="6543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les 3: </a:t>
            </a:r>
          </a:p>
          <a:p>
            <a:r>
              <a:rPr lang="nl-NL" dirty="0" smtClean="0"/>
              <a:t>Bekijk en maak opgave 14 a, b en c ook. Deze komt terug in de toets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2819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24000"/>
            <a:ext cx="50577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30670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685800" y="228600"/>
            <a:ext cx="2108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Valkuil Les 3:  som 5 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838200"/>
            <a:ext cx="48768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2400" dirty="0" smtClean="0"/>
              <a:t>Welke producten koop je en wat kost het?</a:t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Welk bedrag krijg je aan korting?</a:t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Hoeveel moet je uiteindelijk betalen</a:t>
            </a:r>
            <a:r>
              <a:rPr lang="nl-NL" sz="1400" dirty="0" smtClean="0"/>
              <a:t>?</a:t>
            </a:r>
            <a:endParaRPr lang="nl-NL" sz="1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6550" y="2420144"/>
            <a:ext cx="33909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23963"/>
            <a:ext cx="68580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3048000" y="609600"/>
            <a:ext cx="348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Moeilijke opgaven in rekenblokken 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53435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52400"/>
            <a:ext cx="533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791200" y="1676400"/>
            <a:ext cx="3140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de valkuil bij deze vraag?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85800" y="304800"/>
            <a:ext cx="2095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Voorbeeldex</a:t>
            </a:r>
            <a:r>
              <a:rPr lang="nl-NL" dirty="0" smtClean="0"/>
              <a:t> . vraag </a:t>
            </a:r>
          </a:p>
          <a:p>
            <a:r>
              <a:rPr lang="nl-NL" dirty="0" smtClean="0"/>
              <a:t>2015-2016 </a:t>
            </a:r>
            <a:r>
              <a:rPr lang="nl-NL" dirty="0" err="1" smtClean="0"/>
              <a:t>vrg</a:t>
            </a:r>
            <a:r>
              <a:rPr lang="nl-NL" dirty="0" smtClean="0"/>
              <a:t> 17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123</Words>
  <Application>Microsoft Office PowerPoint</Application>
  <PresentationFormat>Diavoorstelling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Dia 2</vt:lpstr>
      <vt:lpstr>Dia 3</vt:lpstr>
      <vt:lpstr>Welke producten koop je en wat kost het?  Welk bedrag krijg je aan korting?  Hoeveel moet je uiteindelijk betalen?</vt:lpstr>
      <vt:lpstr>Dia 5</vt:lpstr>
      <vt:lpstr>Dia 6</vt:lpstr>
      <vt:lpstr>Dia 7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6</cp:revision>
  <dcterms:created xsi:type="dcterms:W3CDTF">2016-10-07T08:27:25Z</dcterms:created>
  <dcterms:modified xsi:type="dcterms:W3CDTF">2016-10-07T09:09:15Z</dcterms:modified>
</cp:coreProperties>
</file>